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6" autoAdjust="0"/>
    <p:restoredTop sz="94660"/>
  </p:normalViewPr>
  <p:slideViewPr>
    <p:cSldViewPr snapToGrid="0">
      <p:cViewPr varScale="1">
        <p:scale>
          <a:sx n="46" d="100"/>
          <a:sy n="46" d="100"/>
        </p:scale>
        <p:origin x="6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A47A-D8DE-4665-A7BE-E3E6AB4A764C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E685-B6D8-47EA-B738-287327F96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45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A47A-D8DE-4665-A7BE-E3E6AB4A764C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E685-B6D8-47EA-B738-287327F96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92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A47A-D8DE-4665-A7BE-E3E6AB4A764C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E685-B6D8-47EA-B738-287327F96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237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A47A-D8DE-4665-A7BE-E3E6AB4A764C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E685-B6D8-47EA-B738-287327F96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1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A47A-D8DE-4665-A7BE-E3E6AB4A764C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E685-B6D8-47EA-B738-287327F96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872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A47A-D8DE-4665-A7BE-E3E6AB4A764C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E685-B6D8-47EA-B738-287327F96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4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A47A-D8DE-4665-A7BE-E3E6AB4A764C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E685-B6D8-47EA-B738-287327F96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00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A47A-D8DE-4665-A7BE-E3E6AB4A764C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E685-B6D8-47EA-B738-287327F96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98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A47A-D8DE-4665-A7BE-E3E6AB4A764C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E685-B6D8-47EA-B738-287327F96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78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A47A-D8DE-4665-A7BE-E3E6AB4A764C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E685-B6D8-47EA-B738-287327F96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99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A47A-D8DE-4665-A7BE-E3E6AB4A764C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E685-B6D8-47EA-B738-287327F96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58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8A47A-D8DE-4665-A7BE-E3E6AB4A764C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2E685-B6D8-47EA-B738-287327F96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3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5474"/>
            <a:ext cx="10515600" cy="64423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American Dream during the 1930’s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5182"/>
            <a:ext cx="10515600" cy="61306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Real Meaning Of The "American Dream" ... The term "American Dream" was invented during the great depression. It refers to "That dream of a land in which life should be better and richer and fuller for every man, regardless of social status, with opportunity for each according to his ability or achievement.“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 set of ideals in which freedom includes the opportunity for success and opportunities to for a man to achieve his dreams/goals for him and his family through hard work.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Question (Answer on back of worksheet):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you believe that “The American Dream” is the same today as what it was in the 1930’s? Explain why.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 what “The American Dream” looks like today.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61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continued…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3. What predictions can we make about Of Mice and Men know that we know that one of the themes of the novel is “The American Dream”?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4. Do you think that both are main characters will have an American Dream? Do you think they will both achieve it, one will, or neither will? Explain. </a:t>
            </a:r>
          </a:p>
        </p:txBody>
      </p:sp>
    </p:spTree>
    <p:extLst>
      <p:ext uri="{BB962C8B-B14F-4D97-AF65-F5344CB8AC3E}">
        <p14:creationId xmlns:p14="http://schemas.microsoft.com/office/powerpoint/2010/main" val="1683931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209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The American Dream during the 1930’s</vt:lpstr>
      <vt:lpstr>Questions continued…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American Dream during the 1930’s</dc:title>
  <dc:creator>Stetka, Meghan</dc:creator>
  <cp:lastModifiedBy>Stetka, Meghan</cp:lastModifiedBy>
  <cp:revision>3</cp:revision>
  <dcterms:created xsi:type="dcterms:W3CDTF">2019-08-05T19:43:11Z</dcterms:created>
  <dcterms:modified xsi:type="dcterms:W3CDTF">2019-08-05T20:10:59Z</dcterms:modified>
</cp:coreProperties>
</file>